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3"/>
  </p:notesMasterIdLst>
  <p:sldIdLst>
    <p:sldId id="262" r:id="rId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6" d="100"/>
          <a:sy n="86" d="100"/>
        </p:scale>
        <p:origin x="514" y="0"/>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A362F8A1-E484-4031-A67B-9969FB160137}" type="datetimeFigureOut">
              <a:rPr lang="en-US" smtClean="0"/>
              <a:t>8/18/2022</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907A04D-870B-4E3E-B129-00623F0D53B2}" type="slidenum">
              <a:rPr lang="en-US" smtClean="0"/>
              <a:t>‹#›</a:t>
            </a:fld>
            <a:endParaRPr lang="en-US"/>
          </a:p>
        </p:txBody>
      </p:sp>
    </p:spTree>
    <p:extLst>
      <p:ext uri="{BB962C8B-B14F-4D97-AF65-F5344CB8AC3E}">
        <p14:creationId xmlns:p14="http://schemas.microsoft.com/office/powerpoint/2010/main" val="182105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E68A2E49-BB82-457A-92AC-3EB9CE0F4CE0}" type="datetime1">
              <a:rPr lang="en-US" smtClean="0">
                <a:solidFill>
                  <a:prstClr val="black">
                    <a:tint val="75000"/>
                  </a:prstClr>
                </a:solidFill>
              </a:rPr>
              <a:pPr/>
              <a:t>8/18/2022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solidFill>
            </a:endParaRPr>
          </a:p>
        </p:txBody>
      </p:sp>
      <p:sp>
        <p:nvSpPr>
          <p:cNvPr id="6" name="Slide Number Placeholder 5"/>
          <p:cNvSpPr>
            <a:spLocks noGrp="1"/>
          </p:cNvSpPr>
          <p:nvPr>
            <p:ph type="sldNum" sz="quarter" idx="12"/>
          </p:nvPr>
        </p:nvSpPr>
        <p:spPr/>
        <p:txBody>
          <a:bodyPr/>
          <a:lstStyle/>
          <a:p>
            <a:fld id="{7BD6DBBD-5E91-4C50-8AE1-8F7B110B4552}"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055040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D515B2-7479-4CAE-A98D-1A4333F343EE}" type="datetime1">
              <a:rPr lang="en-US" smtClean="0">
                <a:solidFill>
                  <a:prstClr val="black">
                    <a:tint val="75000"/>
                  </a:prstClr>
                </a:solidFill>
              </a:rPr>
              <a:pPr/>
              <a:t>8/18/2022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solidFill>
            </a:endParaRPr>
          </a:p>
        </p:txBody>
      </p:sp>
      <p:sp>
        <p:nvSpPr>
          <p:cNvPr id="6" name="Slide Number Placeholder 5"/>
          <p:cNvSpPr>
            <a:spLocks noGrp="1"/>
          </p:cNvSpPr>
          <p:nvPr>
            <p:ph type="sldNum" sz="quarter" idx="12"/>
          </p:nvPr>
        </p:nvSpPr>
        <p:spPr/>
        <p:txBody>
          <a:bodyPr/>
          <a:lstStyle/>
          <a:p>
            <a:fld id="{7BD6DBBD-5E91-4C50-8AE1-8F7B110B4552}"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9152134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8724900" y="365125"/>
            <a:ext cx="2628900" cy="5811838"/>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42BDB8-D709-47DE-8476-4E0953713B3D}" type="datetime1">
              <a:rPr lang="en-US" smtClean="0">
                <a:solidFill>
                  <a:prstClr val="black">
                    <a:tint val="75000"/>
                  </a:prstClr>
                </a:solidFill>
              </a:rPr>
              <a:pPr/>
              <a:t>8/18/2022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solidFill>
            </a:endParaRPr>
          </a:p>
        </p:txBody>
      </p:sp>
      <p:sp>
        <p:nvSpPr>
          <p:cNvPr id="6" name="Slide Number Placeholder 5"/>
          <p:cNvSpPr>
            <a:spLocks noGrp="1"/>
          </p:cNvSpPr>
          <p:nvPr>
            <p:ph type="sldNum" sz="quarter" idx="12"/>
          </p:nvPr>
        </p:nvSpPr>
        <p:spPr/>
        <p:txBody>
          <a:bodyPr/>
          <a:lstStyle/>
          <a:p>
            <a:fld id="{7BD6DBBD-5E91-4C50-8AE1-8F7B110B4552}"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031037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B3F2CF6-B55C-4CB6-B0F8-F15423471D94}" type="datetime1">
              <a:rPr lang="en-US" smtClean="0">
                <a:solidFill>
                  <a:prstClr val="black">
                    <a:tint val="75000"/>
                  </a:prstClr>
                </a:solidFill>
              </a:rPr>
              <a:pPr/>
              <a:t>8/18/2022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solidFill>
            </a:endParaRPr>
          </a:p>
        </p:txBody>
      </p:sp>
      <p:sp>
        <p:nvSpPr>
          <p:cNvPr id="6" name="Slide Number Placeholder 5"/>
          <p:cNvSpPr>
            <a:spLocks noGrp="1"/>
          </p:cNvSpPr>
          <p:nvPr>
            <p:ph type="sldNum" sz="quarter" idx="12"/>
          </p:nvPr>
        </p:nvSpPr>
        <p:spPr/>
        <p:txBody>
          <a:bodyPr/>
          <a:lstStyle/>
          <a:p>
            <a:fld id="{7BD6DBBD-5E91-4C50-8AE1-8F7B110B4552}"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138563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1850" y="1709738"/>
            <a:ext cx="105156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445C833-8482-422C-B32B-79FEB6A60F2A}" type="datetime1">
              <a:rPr lang="en-US" smtClean="0">
                <a:solidFill>
                  <a:prstClr val="black">
                    <a:tint val="75000"/>
                  </a:prstClr>
                </a:solidFill>
              </a:rPr>
              <a:pPr/>
              <a:t>8/18/2022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solidFill>
            </a:endParaRPr>
          </a:p>
        </p:txBody>
      </p:sp>
      <p:sp>
        <p:nvSpPr>
          <p:cNvPr id="6" name="Slide Number Placeholder 5"/>
          <p:cNvSpPr>
            <a:spLocks noGrp="1"/>
          </p:cNvSpPr>
          <p:nvPr>
            <p:ph type="sldNum" sz="quarter" idx="12"/>
          </p:nvPr>
        </p:nvSpPr>
        <p:spPr/>
        <p:txBody>
          <a:bodyPr/>
          <a:lstStyle/>
          <a:p>
            <a:fld id="{7BD6DBBD-5E91-4C50-8AE1-8F7B110B4552}" type="slidenum">
              <a:rPr lang="en-US" smtClean="0">
                <a:solidFill>
                  <a:prstClr val="black"/>
                </a:solidFill>
              </a:rPr>
              <a:pPr/>
              <a:t>‹#›</a:t>
            </a:fld>
            <a:endParaRPr lang="en-US">
              <a:solidFill>
                <a:prstClr val="black"/>
              </a:solidFill>
            </a:endParaRPr>
          </a:p>
        </p:txBody>
      </p:sp>
      <p:sp>
        <p:nvSpPr>
          <p:cNvPr id="7" name="Title Placeholder 1"/>
          <p:cNvSpPr txBox="1">
            <a:spLocks/>
          </p:cNvSpPr>
          <p:nvPr userDrawn="1"/>
        </p:nvSpPr>
        <p:spPr>
          <a:xfrm>
            <a:off x="3581400" y="1"/>
            <a:ext cx="8610600" cy="652506"/>
          </a:xfrm>
          <a:prstGeom prst="rect">
            <a:avLst/>
          </a:prstGeom>
        </p:spPr>
        <p:txBody>
          <a:bodyPr vert="horz" lIns="91440" tIns="45720" rIns="91440" bIns="45720" rtlCol="0" anchor="ctr">
            <a:normAutofit/>
          </a:bodyPr>
          <a:lstStyle>
            <a:lvl1pPr algn="r" defTabSz="914400" rtl="0" eaLnBrk="1" latinLnBrk="0" hangingPunct="1">
              <a:lnSpc>
                <a:spcPct val="90000"/>
              </a:lnSpc>
              <a:spcBef>
                <a:spcPct val="0"/>
              </a:spcBef>
              <a:buNone/>
              <a:defRPr sz="3200" kern="1200">
                <a:solidFill>
                  <a:schemeClr val="tx1"/>
                </a:solidFill>
                <a:latin typeface="+mn-lt"/>
                <a:ea typeface="+mj-ea"/>
                <a:cs typeface="+mj-cs"/>
              </a:defRPr>
            </a:lvl1pPr>
          </a:lstStyle>
          <a:p>
            <a:endParaRPr lang="en-US" dirty="0">
              <a:solidFill>
                <a:prstClr val="black"/>
              </a:solidFill>
            </a:endParaRPr>
          </a:p>
        </p:txBody>
      </p:sp>
    </p:spTree>
    <p:extLst>
      <p:ext uri="{BB962C8B-B14F-4D97-AF65-F5344CB8AC3E}">
        <p14:creationId xmlns:p14="http://schemas.microsoft.com/office/powerpoint/2010/main" val="2119092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B5ACB08-BA85-40E1-A5D9-5529A11B9B9E}" type="datetime1">
              <a:rPr lang="en-US" smtClean="0">
                <a:solidFill>
                  <a:prstClr val="black">
                    <a:tint val="75000"/>
                  </a:prstClr>
                </a:solidFill>
              </a:rPr>
              <a:pPr/>
              <a:t>8/18/2022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7" name="Slide Number Placeholder 6"/>
          <p:cNvSpPr>
            <a:spLocks noGrp="1"/>
          </p:cNvSpPr>
          <p:nvPr>
            <p:ph type="sldNum" sz="quarter" idx="12"/>
          </p:nvPr>
        </p:nvSpPr>
        <p:spPr/>
        <p:txBody>
          <a:bodyPr/>
          <a:lstStyle/>
          <a:p>
            <a:fld id="{7BD6DBBD-5E91-4C50-8AE1-8F7B110B4552}"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089239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9788" y="0"/>
            <a:ext cx="10515600" cy="672029"/>
          </a:xfrm>
        </p:spPr>
        <p:txBody>
          <a:body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B2ABF3D-2EF8-4A35-ADEB-1DDDAE5B871D}" type="datetime1">
              <a:rPr lang="en-US" smtClean="0">
                <a:solidFill>
                  <a:prstClr val="black">
                    <a:tint val="75000"/>
                  </a:prstClr>
                </a:solidFill>
              </a:rPr>
              <a:pPr/>
              <a:t>8/18/2022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solidFill>
            </a:endParaRPr>
          </a:p>
        </p:txBody>
      </p:sp>
      <p:sp>
        <p:nvSpPr>
          <p:cNvPr id="9" name="Slide Number Placeholder 8"/>
          <p:cNvSpPr>
            <a:spLocks noGrp="1"/>
          </p:cNvSpPr>
          <p:nvPr>
            <p:ph type="sldNum" sz="quarter" idx="12"/>
          </p:nvPr>
        </p:nvSpPr>
        <p:spPr/>
        <p:txBody>
          <a:bodyPr/>
          <a:lstStyle/>
          <a:p>
            <a:fld id="{7BD6DBBD-5E91-4C50-8AE1-8F7B110B4552}"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906931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F52C5429-382B-49A9-86E4-2C47E33FB087}" type="datetime1">
              <a:rPr lang="en-US" smtClean="0">
                <a:solidFill>
                  <a:prstClr val="black">
                    <a:tint val="75000"/>
                  </a:prstClr>
                </a:solidFill>
              </a:rPr>
              <a:pPr/>
              <a:t>8/18/2022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solidFill>
            </a:endParaRPr>
          </a:p>
        </p:txBody>
      </p:sp>
      <p:sp>
        <p:nvSpPr>
          <p:cNvPr id="5" name="Slide Number Placeholder 4"/>
          <p:cNvSpPr>
            <a:spLocks noGrp="1"/>
          </p:cNvSpPr>
          <p:nvPr>
            <p:ph type="sldNum" sz="quarter" idx="12"/>
          </p:nvPr>
        </p:nvSpPr>
        <p:spPr/>
        <p:txBody>
          <a:bodyPr/>
          <a:lstStyle/>
          <a:p>
            <a:fld id="{7BD6DBBD-5E91-4C50-8AE1-8F7B110B4552}"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515677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EE0088-71AF-4257-8F8C-352A51AB190F}" type="datetime1">
              <a:rPr lang="en-US" smtClean="0">
                <a:solidFill>
                  <a:prstClr val="black">
                    <a:tint val="75000"/>
                  </a:prstClr>
                </a:solidFill>
              </a:rPr>
              <a:pPr/>
              <a:t>8/18/2022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solidFill>
            </a:endParaRPr>
          </a:p>
        </p:txBody>
      </p:sp>
      <p:sp>
        <p:nvSpPr>
          <p:cNvPr id="4" name="Slide Number Placeholder 3"/>
          <p:cNvSpPr>
            <a:spLocks noGrp="1"/>
          </p:cNvSpPr>
          <p:nvPr>
            <p:ph type="sldNum" sz="quarter" idx="12"/>
          </p:nvPr>
        </p:nvSpPr>
        <p:spPr/>
        <p:txBody>
          <a:bodyPr/>
          <a:lstStyle/>
          <a:p>
            <a:fld id="{7BD6DBBD-5E91-4C50-8AE1-8F7B110B4552}"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749114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4683FAA-CDD0-4663-A038-614CA907801C}" type="datetime1">
              <a:rPr lang="en-US" smtClean="0">
                <a:solidFill>
                  <a:prstClr val="black">
                    <a:tint val="75000"/>
                  </a:prstClr>
                </a:solidFill>
              </a:rPr>
              <a:pPr/>
              <a:t>8/18/2022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7" name="Slide Number Placeholder 6"/>
          <p:cNvSpPr>
            <a:spLocks noGrp="1"/>
          </p:cNvSpPr>
          <p:nvPr>
            <p:ph type="sldNum" sz="quarter" idx="12"/>
          </p:nvPr>
        </p:nvSpPr>
        <p:spPr/>
        <p:txBody>
          <a:bodyPr/>
          <a:lstStyle/>
          <a:p>
            <a:fld id="{7BD6DBBD-5E91-4C50-8AE1-8F7B110B4552}"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2067761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B42E638-ADC6-48DB-BB8C-202323ECAAD0}" type="datetime1">
              <a:rPr lang="en-US" smtClean="0">
                <a:solidFill>
                  <a:prstClr val="black">
                    <a:tint val="75000"/>
                  </a:prstClr>
                </a:solidFill>
              </a:rPr>
              <a:pPr/>
              <a:t>8/18/2022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7" name="Slide Number Placeholder 6"/>
          <p:cNvSpPr>
            <a:spLocks noGrp="1"/>
          </p:cNvSpPr>
          <p:nvPr>
            <p:ph type="sldNum" sz="quarter" idx="12"/>
          </p:nvPr>
        </p:nvSpPr>
        <p:spPr/>
        <p:txBody>
          <a:bodyPr/>
          <a:lstStyle/>
          <a:p>
            <a:fld id="{7BD6DBBD-5E91-4C50-8AE1-8F7B110B4552}"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575770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1" name="Rectangle 20"/>
          <p:cNvSpPr/>
          <p:nvPr userDrawn="1"/>
        </p:nvSpPr>
        <p:spPr>
          <a:xfrm>
            <a:off x="-10885" y="0"/>
            <a:ext cx="8610600" cy="661416"/>
          </a:xfrm>
          <a:prstGeom prst="rect">
            <a:avLst/>
          </a:prstGeom>
          <a:solidFill>
            <a:schemeClr val="tx1"/>
          </a:solidFill>
          <a:ln w="25400" cap="flat" cmpd="sng" algn="ctr">
            <a:noFill/>
            <a:prstDash val="solid"/>
          </a:ln>
          <a:effectLst/>
        </p:spPr>
        <p:txBody>
          <a:bodyPr rtlCol="0" anchor="ctr"/>
          <a:lstStyle/>
          <a:p>
            <a:pPr algn="ctr">
              <a:defRPr/>
            </a:pPr>
            <a:endParaRPr lang="en-US" sz="1350" kern="0" dirty="0">
              <a:solidFill>
                <a:prstClr val="white"/>
              </a:solidFill>
            </a:endParaRPr>
          </a:p>
        </p:txBody>
      </p:sp>
      <p:sp>
        <p:nvSpPr>
          <p:cNvPr id="3" name="Text Placeholder 2"/>
          <p:cNvSpPr>
            <a:spLocks noGrp="1"/>
          </p:cNvSpPr>
          <p:nvPr>
            <p:ph type="body" idx="1"/>
          </p:nvPr>
        </p:nvSpPr>
        <p:spPr>
          <a:xfrm>
            <a:off x="838200" y="877078"/>
            <a:ext cx="10515600" cy="529988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800031" y="6643171"/>
            <a:ext cx="2743200" cy="208773"/>
          </a:xfrm>
          <a:prstGeom prst="rect">
            <a:avLst/>
          </a:prstGeom>
        </p:spPr>
        <p:txBody>
          <a:bodyPr vert="horz" lIns="91440" tIns="45720" rIns="91440" bIns="45720" rtlCol="0" anchor="ctr"/>
          <a:lstStyle>
            <a:lvl1pPr algn="ctr">
              <a:defRPr sz="1200">
                <a:solidFill>
                  <a:schemeClr val="tx1">
                    <a:tint val="75000"/>
                  </a:schemeClr>
                </a:solidFill>
              </a:defRPr>
            </a:lvl1pPr>
          </a:lstStyle>
          <a:p>
            <a:fld id="{61D16369-CCDE-4706-89F8-BA7DC273F195}" type="datetime1">
              <a:rPr lang="en-US" smtClean="0">
                <a:solidFill>
                  <a:prstClr val="black">
                    <a:tint val="75000"/>
                  </a:prstClr>
                </a:solidFill>
              </a:rPr>
              <a:pPr/>
              <a:t>8/18/2022</a:t>
            </a:fld>
            <a:endParaRPr lang="en-US">
              <a:solidFill>
                <a:prstClr val="black">
                  <a:tint val="75000"/>
                </a:prstClr>
              </a:solidFill>
            </a:endParaRPr>
          </a:p>
        </p:txBody>
      </p:sp>
      <p:sp>
        <p:nvSpPr>
          <p:cNvPr id="5" name="Footer Placeholder 4"/>
          <p:cNvSpPr>
            <a:spLocks noGrp="1"/>
          </p:cNvSpPr>
          <p:nvPr>
            <p:ph type="ftr" sz="quarter" idx="3"/>
          </p:nvPr>
        </p:nvSpPr>
        <p:spPr>
          <a:xfrm>
            <a:off x="1" y="6643171"/>
            <a:ext cx="4114800" cy="214446"/>
          </a:xfrm>
          <a:prstGeom prst="rect">
            <a:avLst/>
          </a:prstGeom>
        </p:spPr>
        <p:txBody>
          <a:bodyPr vert="horz" lIns="91440" tIns="45720" rIns="91440" bIns="45720" rtlCol="0" anchor="ctr"/>
          <a:lstStyle>
            <a:lvl1pPr algn="l">
              <a:defRPr sz="1000" b="1">
                <a:solidFill>
                  <a:schemeClr val="tx1"/>
                </a:solidFill>
              </a:defRPr>
            </a:lvl1pPr>
          </a:lstStyle>
          <a:p>
            <a:endParaRPr lang="en-US" dirty="0">
              <a:solidFill>
                <a:prstClr val="black"/>
              </a:solidFill>
            </a:endParaRPr>
          </a:p>
        </p:txBody>
      </p:sp>
      <p:sp>
        <p:nvSpPr>
          <p:cNvPr id="6" name="Slide Number Placeholder 5"/>
          <p:cNvSpPr>
            <a:spLocks noGrp="1"/>
          </p:cNvSpPr>
          <p:nvPr>
            <p:ph type="sldNum" sz="quarter" idx="4"/>
          </p:nvPr>
        </p:nvSpPr>
        <p:spPr>
          <a:xfrm>
            <a:off x="9448801" y="6643171"/>
            <a:ext cx="2743200" cy="214829"/>
          </a:xfrm>
          <a:prstGeom prst="rect">
            <a:avLst/>
          </a:prstGeom>
        </p:spPr>
        <p:txBody>
          <a:bodyPr vert="horz" lIns="91440" tIns="45720" rIns="91440" bIns="45720" rtlCol="0" anchor="ctr"/>
          <a:lstStyle>
            <a:lvl1pPr algn="r">
              <a:defRPr sz="1400" b="1">
                <a:solidFill>
                  <a:schemeClr val="tx1"/>
                </a:solidFill>
              </a:defRPr>
            </a:lvl1pPr>
          </a:lstStyle>
          <a:p>
            <a:fld id="{7BD6DBBD-5E91-4C50-8AE1-8F7B110B4552}" type="slidenum">
              <a:rPr lang="en-US" smtClean="0">
                <a:solidFill>
                  <a:prstClr val="black"/>
                </a:solidFill>
              </a:rPr>
              <a:pPr/>
              <a:t>‹#›</a:t>
            </a:fld>
            <a:endParaRPr lang="en-US">
              <a:solidFill>
                <a:prstClr val="black"/>
              </a:solidFill>
            </a:endParaRPr>
          </a:p>
        </p:txBody>
      </p:sp>
      <p:sp>
        <p:nvSpPr>
          <p:cNvPr id="14" name="Rectangle 13"/>
          <p:cNvSpPr>
            <a:spLocks noChangeArrowheads="1"/>
          </p:cNvSpPr>
          <p:nvPr userDrawn="1"/>
        </p:nvSpPr>
        <p:spPr bwMode="auto">
          <a:xfrm>
            <a:off x="1" y="12743"/>
            <a:ext cx="4644828" cy="639763"/>
          </a:xfrm>
          <a:prstGeom prst="rect">
            <a:avLst/>
          </a:prstGeom>
          <a:noFill/>
          <a:ln w="9525">
            <a:noFill/>
            <a:miter lim="800000"/>
            <a:headEnd/>
            <a:tailEnd/>
          </a:ln>
        </p:spPr>
        <p:txBody>
          <a:bodyPr wrap="none" lIns="51431" tIns="25715" rIns="51431" bIns="25715" anchor="ctr"/>
          <a:lstStyle/>
          <a:p>
            <a:pPr marL="569913" indent="-44450" defTabSz="685495">
              <a:defRPr/>
            </a:pPr>
            <a:r>
              <a:rPr lang="en-US" sz="1500" b="1" kern="0" dirty="0">
                <a:solidFill>
                  <a:srgbClr val="F6C700"/>
                </a:solidFill>
              </a:rPr>
              <a:t>Command and General Staff School</a:t>
            </a:r>
          </a:p>
          <a:p>
            <a:pPr marL="569913" indent="-44450" defTabSz="685495">
              <a:defRPr/>
            </a:pPr>
            <a:r>
              <a:rPr lang="en-US" sz="900" b="1" kern="0" dirty="0">
                <a:solidFill>
                  <a:srgbClr val="969696"/>
                </a:solidFill>
              </a:rPr>
              <a:t>Department of Logistics and Resource Management</a:t>
            </a:r>
          </a:p>
        </p:txBody>
      </p:sp>
      <p:sp>
        <p:nvSpPr>
          <p:cNvPr id="15" name="Rectangle 14"/>
          <p:cNvSpPr/>
          <p:nvPr userDrawn="1"/>
        </p:nvSpPr>
        <p:spPr>
          <a:xfrm>
            <a:off x="3581401" y="0"/>
            <a:ext cx="8610600" cy="661416"/>
          </a:xfrm>
          <a:prstGeom prst="rect">
            <a:avLst/>
          </a:prstGeom>
          <a:solidFill>
            <a:srgbClr val="EEECE1">
              <a:lumMod val="75000"/>
            </a:srgbClr>
          </a:solidFill>
          <a:ln w="25400" cap="flat" cmpd="sng" algn="ctr">
            <a:noFill/>
            <a:prstDash val="solid"/>
          </a:ln>
          <a:effectLst/>
        </p:spPr>
        <p:txBody>
          <a:bodyPr rtlCol="0" anchor="ctr"/>
          <a:lstStyle/>
          <a:p>
            <a:pPr algn="ctr">
              <a:defRPr/>
            </a:pPr>
            <a:endParaRPr lang="en-US" sz="1350" kern="0" dirty="0">
              <a:solidFill>
                <a:prstClr val="white"/>
              </a:solidFill>
            </a:endParaRPr>
          </a:p>
        </p:txBody>
      </p:sp>
      <p:grpSp>
        <p:nvGrpSpPr>
          <p:cNvPr id="16" name="Group 15"/>
          <p:cNvGrpSpPr/>
          <p:nvPr userDrawn="1"/>
        </p:nvGrpSpPr>
        <p:grpSpPr>
          <a:xfrm>
            <a:off x="17931" y="23206"/>
            <a:ext cx="532575" cy="602405"/>
            <a:chOff x="-673331" y="968844"/>
            <a:chExt cx="499920" cy="602405"/>
          </a:xfrm>
        </p:grpSpPr>
        <p:sp>
          <p:nvSpPr>
            <p:cNvPr id="17" name="Rectangle 16"/>
            <p:cNvSpPr/>
            <p:nvPr userDrawn="1"/>
          </p:nvSpPr>
          <p:spPr>
            <a:xfrm>
              <a:off x="-615141" y="1434186"/>
              <a:ext cx="383690" cy="80850"/>
            </a:xfrm>
            <a:prstGeom prst="rect">
              <a:avLst/>
            </a:prstGeom>
            <a:solidFill>
              <a:sysClr val="window" lastClr="FFFFFF"/>
            </a:solidFill>
            <a:ln w="25400" cap="flat" cmpd="sng" algn="ctr">
              <a:noFill/>
              <a:prstDash val="solid"/>
            </a:ln>
            <a:effectLst/>
          </p:spPr>
          <p:txBody>
            <a:bodyPr rtlCol="0" anchor="ctr"/>
            <a:lstStyle/>
            <a:p>
              <a:pPr algn="ctr">
                <a:defRPr/>
              </a:pPr>
              <a:endParaRPr lang="en-US" sz="1350" kern="0" dirty="0">
                <a:solidFill>
                  <a:prstClr val="white"/>
                </a:solidFill>
              </a:endParaRPr>
            </a:p>
          </p:txBody>
        </p:sp>
        <p:sp>
          <p:nvSpPr>
            <p:cNvPr id="18" name="Rectangle 17"/>
            <p:cNvSpPr/>
            <p:nvPr userDrawn="1"/>
          </p:nvSpPr>
          <p:spPr>
            <a:xfrm>
              <a:off x="-606177" y="1030778"/>
              <a:ext cx="365760" cy="332509"/>
            </a:xfrm>
            <a:prstGeom prst="rect">
              <a:avLst/>
            </a:prstGeom>
            <a:solidFill>
              <a:sysClr val="window" lastClr="FFFFFF"/>
            </a:solidFill>
            <a:ln w="25400" cap="flat" cmpd="sng" algn="ctr">
              <a:noFill/>
              <a:prstDash val="solid"/>
            </a:ln>
            <a:effectLst/>
          </p:spPr>
          <p:txBody>
            <a:bodyPr rtlCol="0" anchor="ctr"/>
            <a:lstStyle/>
            <a:p>
              <a:pPr algn="ctr">
                <a:defRPr/>
              </a:pPr>
              <a:endParaRPr lang="en-US" sz="1350" kern="0" dirty="0">
                <a:solidFill>
                  <a:prstClr val="white"/>
                </a:solidFill>
              </a:endParaRPr>
            </a:p>
          </p:txBody>
        </p:sp>
        <p:pic>
          <p:nvPicPr>
            <p:cNvPr id="19" name="Picture 18" descr="imagesCAIMVJYX.jpg"/>
            <p:cNvPicPr>
              <a:picLocks noChangeAspect="1"/>
            </p:cNvPicPr>
            <p:nvPr userDrawn="1"/>
          </p:nvPicPr>
          <p:blipFill>
            <a:blip r:embed="rId13" cstate="print">
              <a:clrChange>
                <a:clrFrom>
                  <a:srgbClr val="FEFFFF"/>
                </a:clrFrom>
                <a:clrTo>
                  <a:srgbClr val="FEFFFF">
                    <a:alpha val="0"/>
                  </a:srgbClr>
                </a:clrTo>
              </a:clrChange>
            </a:blip>
            <a:stretch>
              <a:fillRect/>
            </a:stretch>
          </p:blipFill>
          <p:spPr>
            <a:xfrm>
              <a:off x="-673331" y="968844"/>
              <a:ext cx="499920" cy="602405"/>
            </a:xfrm>
            <a:prstGeom prst="rect">
              <a:avLst/>
            </a:prstGeom>
          </p:spPr>
        </p:pic>
      </p:grpSp>
      <p:sp>
        <p:nvSpPr>
          <p:cNvPr id="2" name="Title Placeholder 1"/>
          <p:cNvSpPr>
            <a:spLocks noGrp="1"/>
          </p:cNvSpPr>
          <p:nvPr>
            <p:ph type="title"/>
          </p:nvPr>
        </p:nvSpPr>
        <p:spPr>
          <a:xfrm>
            <a:off x="3581400" y="1"/>
            <a:ext cx="7923663" cy="652506"/>
          </a:xfrm>
          <a:prstGeom prst="rect">
            <a:avLst/>
          </a:prstGeom>
        </p:spPr>
        <p:txBody>
          <a:bodyPr vert="horz" lIns="91440" tIns="45720" rIns="91440" bIns="45720" rtlCol="0" anchor="ctr">
            <a:normAutofit/>
          </a:bodyPr>
          <a:lstStyle/>
          <a:p>
            <a:r>
              <a:rPr lang="en-US" dirty="0"/>
              <a:t>Click to Edit Master Title Style</a:t>
            </a:r>
          </a:p>
        </p:txBody>
      </p:sp>
      <p:sp>
        <p:nvSpPr>
          <p:cNvPr id="23" name="AutoShape 3"/>
          <p:cNvSpPr>
            <a:spLocks noChangeAspect="1" noChangeArrowheads="1"/>
          </p:cNvSpPr>
          <p:nvPr/>
        </p:nvSpPr>
        <p:spPr bwMode="auto">
          <a:xfrm>
            <a:off x="1919399" y="1476880"/>
            <a:ext cx="2902600" cy="3656258"/>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pic>
        <p:nvPicPr>
          <p:cNvPr id="27" name="Picture 26"/>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1606406" y="1"/>
            <a:ext cx="520280" cy="652506"/>
          </a:xfrm>
          <a:prstGeom prst="rect">
            <a:avLst/>
          </a:prstGeom>
        </p:spPr>
      </p:pic>
    </p:spTree>
    <p:extLst>
      <p:ext uri="{BB962C8B-B14F-4D97-AF65-F5344CB8AC3E}">
        <p14:creationId xmlns:p14="http://schemas.microsoft.com/office/powerpoint/2010/main" val="2091148350"/>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hf hdr="0" ftr="0" dt="0"/>
  <p:txStyles>
    <p:titleStyle>
      <a:lvl1pPr algn="r" defTabSz="914400" rtl="0" eaLnBrk="1" latinLnBrk="0" hangingPunct="1">
        <a:lnSpc>
          <a:spcPct val="90000"/>
        </a:lnSpc>
        <a:spcBef>
          <a:spcPct val="0"/>
        </a:spcBef>
        <a:buNone/>
        <a:defRPr sz="3200" b="1" kern="1200">
          <a:solidFill>
            <a:schemeClr val="tx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2400" b="1" kern="1200">
          <a:solidFill>
            <a:schemeClr val="tx1"/>
          </a:solidFill>
          <a:latin typeface="+mn-lt"/>
          <a:ea typeface="+mn-ea"/>
          <a:cs typeface="+mn-cs"/>
        </a:defRPr>
      </a:lvl2pPr>
      <a:lvl3pPr marL="685800" indent="-228600" algn="l" defTabSz="914400" rtl="0" eaLnBrk="1" latinLnBrk="0" hangingPunct="1">
        <a:lnSpc>
          <a:spcPct val="90000"/>
        </a:lnSpc>
        <a:spcBef>
          <a:spcPts val="500"/>
        </a:spcBef>
        <a:buFont typeface="Arial" panose="020B0604020202020204" pitchFamily="34" charset="0"/>
        <a:buChar char="•"/>
        <a:defRPr sz="2000" b="1" kern="1200">
          <a:solidFill>
            <a:schemeClr val="tx1"/>
          </a:solidFill>
          <a:latin typeface="+mn-lt"/>
          <a:ea typeface="+mn-ea"/>
          <a:cs typeface="+mn-cs"/>
        </a:defRPr>
      </a:lvl3pPr>
      <a:lvl4pPr marL="914400" indent="-228600" algn="l" defTabSz="914400" rtl="0" eaLnBrk="1" latinLnBrk="0" hangingPunct="1">
        <a:lnSpc>
          <a:spcPct val="90000"/>
        </a:lnSpc>
        <a:spcBef>
          <a:spcPts val="500"/>
        </a:spcBef>
        <a:buFont typeface="Arial" panose="020B0604020202020204" pitchFamily="34" charset="0"/>
        <a:buChar char="•"/>
        <a:defRPr sz="1800" b="1" kern="1200">
          <a:solidFill>
            <a:schemeClr val="tx1"/>
          </a:solidFill>
          <a:latin typeface="+mn-lt"/>
          <a:ea typeface="+mn-ea"/>
          <a:cs typeface="+mn-cs"/>
        </a:defRPr>
      </a:lvl4pPr>
      <a:lvl5pPr marL="1143000" indent="-228600" algn="l" defTabSz="914400" rtl="0" eaLnBrk="1" latinLnBrk="0" hangingPunct="1">
        <a:lnSpc>
          <a:spcPct val="90000"/>
        </a:lnSpc>
        <a:spcBef>
          <a:spcPts val="500"/>
        </a:spcBef>
        <a:buFont typeface="Arial" panose="020B0604020202020204" pitchFamily="34" charset="0"/>
        <a:buChar char="•"/>
        <a:defRPr sz="1800" b="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itle 1"/>
          <p:cNvSpPr txBox="1">
            <a:spLocks/>
          </p:cNvSpPr>
          <p:nvPr/>
        </p:nvSpPr>
        <p:spPr>
          <a:xfrm>
            <a:off x="3581400" y="1"/>
            <a:ext cx="7923663" cy="652506"/>
          </a:xfrm>
          <a:prstGeom prst="rect">
            <a:avLst/>
          </a:prstGeom>
        </p:spPr>
        <p:txBody>
          <a:bodyPr vert="horz" lIns="91440" tIns="45720" rIns="91440" bIns="45720" rtlCol="0" anchor="ctr">
            <a:normAutofit/>
          </a:bodyPr>
          <a:lstStyle>
            <a:lvl1pPr algn="r" defTabSz="914400" rtl="0" eaLnBrk="1" latinLnBrk="0" hangingPunct="1">
              <a:lnSpc>
                <a:spcPct val="90000"/>
              </a:lnSpc>
              <a:spcBef>
                <a:spcPct val="0"/>
              </a:spcBef>
              <a:buNone/>
              <a:defRPr sz="3200" b="1" kern="1200">
                <a:solidFill>
                  <a:schemeClr val="tx1"/>
                </a:solidFill>
                <a:latin typeface="+mn-lt"/>
                <a:ea typeface="+mj-ea"/>
                <a:cs typeface="+mj-cs"/>
              </a:defRPr>
            </a:lvl1pPr>
          </a:lstStyle>
          <a:p>
            <a:r>
              <a:rPr lang="en-US" dirty="0"/>
              <a:t>DLRO Campaign Plan</a:t>
            </a:r>
          </a:p>
        </p:txBody>
      </p:sp>
      <p:sp>
        <p:nvSpPr>
          <p:cNvPr id="51" name="Slide Number Placeholder 3"/>
          <p:cNvSpPr>
            <a:spLocks noGrp="1"/>
          </p:cNvSpPr>
          <p:nvPr>
            <p:ph type="sldNum" sz="quarter" idx="12"/>
          </p:nvPr>
        </p:nvSpPr>
        <p:spPr>
          <a:xfrm>
            <a:off x="9448801" y="6643171"/>
            <a:ext cx="2743200" cy="214829"/>
          </a:xfrm>
        </p:spPr>
        <p:txBody>
          <a:bodyPr/>
          <a:lstStyle/>
          <a:p>
            <a:fld id="{7BD6DBBD-5E91-4C50-8AE1-8F7B110B4552}" type="slidenum">
              <a:rPr lang="en-US" smtClean="0">
                <a:solidFill>
                  <a:prstClr val="black"/>
                </a:solidFill>
              </a:rPr>
              <a:pPr/>
              <a:t>1</a:t>
            </a:fld>
            <a:endParaRPr lang="en-US">
              <a:solidFill>
                <a:prstClr val="black"/>
              </a:solidFill>
            </a:endParaRPr>
          </a:p>
        </p:txBody>
      </p:sp>
      <p:sp>
        <p:nvSpPr>
          <p:cNvPr id="69" name="TextBox 68"/>
          <p:cNvSpPr txBox="1"/>
          <p:nvPr/>
        </p:nvSpPr>
        <p:spPr>
          <a:xfrm>
            <a:off x="236551" y="692148"/>
            <a:ext cx="11719497" cy="1077218"/>
          </a:xfrm>
          <a:prstGeom prst="rect">
            <a:avLst/>
          </a:prstGeom>
          <a:gradFill>
            <a:gsLst>
              <a:gs pos="0">
                <a:schemeClr val="bg1"/>
              </a:gs>
              <a:gs pos="100000">
                <a:srgbClr val="F2B800"/>
              </a:gs>
            </a:gsLst>
            <a:lin ang="0" scaled="1"/>
          </a:gradFill>
          <a:ln w="28575">
            <a:solidFill>
              <a:schemeClr val="tx1"/>
            </a:solidFill>
          </a:ln>
        </p:spPr>
        <p:txBody>
          <a:bodyPr wrap="square" rtlCol="0">
            <a:spAutoFit/>
          </a:bodyPr>
          <a:lstStyle/>
          <a:p>
            <a:pPr algn="ctr">
              <a:spcBef>
                <a:spcPct val="0"/>
              </a:spcBef>
              <a:defRPr/>
            </a:pPr>
            <a:r>
              <a:rPr lang="en-US" sz="1600" b="1" u="sng" dirty="0">
                <a:solidFill>
                  <a:prstClr val="black"/>
                </a:solidFill>
                <a:cs typeface="Arial" panose="020B0604020202020204" pitchFamily="34" charset="0"/>
              </a:rPr>
              <a:t>Mission (DRAFT):</a:t>
            </a:r>
          </a:p>
          <a:p>
            <a:pPr algn="ctr"/>
            <a:r>
              <a:rPr lang="en-US" sz="1600" dirty="0">
                <a:solidFill>
                  <a:prstClr val="black"/>
                </a:solidFill>
              </a:rPr>
              <a:t>The Department of Logistics and Resource Operations (DLRO) produces competent field grade officers by delivering current and relevant sustainment and force management curriculum in the US Army Command and General Staff Officer’s Course (CGSOC) today to win in         </a:t>
            </a:r>
            <a:r>
              <a:rPr lang="en-US" sz="1600" b="1" i="1" dirty="0">
                <a:solidFill>
                  <a:srgbClr val="00B050"/>
                </a:solidFill>
              </a:rPr>
              <a:t>Large Scale Combat Operations </a:t>
            </a:r>
            <a:r>
              <a:rPr lang="en-US" sz="1600" dirty="0">
                <a:solidFill>
                  <a:prstClr val="black"/>
                </a:solidFill>
              </a:rPr>
              <a:t>(LSCO).</a:t>
            </a:r>
            <a:endParaRPr lang="en-US" sz="1600" dirty="0">
              <a:solidFill>
                <a:prstClr val="black"/>
              </a:solidFill>
              <a:cs typeface="Arial" panose="020B0604020202020204" pitchFamily="34" charset="0"/>
            </a:endParaRPr>
          </a:p>
        </p:txBody>
      </p:sp>
      <p:sp>
        <p:nvSpPr>
          <p:cNvPr id="70" name="TextBox 69"/>
          <p:cNvSpPr txBox="1"/>
          <p:nvPr/>
        </p:nvSpPr>
        <p:spPr>
          <a:xfrm>
            <a:off x="236551" y="1772033"/>
            <a:ext cx="11719497" cy="830997"/>
          </a:xfrm>
          <a:prstGeom prst="rect">
            <a:avLst/>
          </a:prstGeom>
          <a:gradFill>
            <a:gsLst>
              <a:gs pos="10000">
                <a:schemeClr val="bg1"/>
              </a:gs>
              <a:gs pos="100000">
                <a:schemeClr val="bg1">
                  <a:lumMod val="65000"/>
                </a:schemeClr>
              </a:gs>
            </a:gsLst>
            <a:lin ang="0" scaled="1"/>
          </a:gradFill>
          <a:ln w="28575">
            <a:solidFill>
              <a:schemeClr val="tx1"/>
            </a:solidFill>
          </a:ln>
        </p:spPr>
        <p:txBody>
          <a:bodyPr wrap="square" rtlCol="0">
            <a:spAutoFit/>
          </a:bodyPr>
          <a:lstStyle/>
          <a:p>
            <a:pPr algn="ctr"/>
            <a:r>
              <a:rPr lang="en-US" sz="1600" b="1" u="sng" dirty="0">
                <a:solidFill>
                  <a:prstClr val="black"/>
                </a:solidFill>
                <a:cs typeface="Arial" panose="020B0604020202020204" pitchFamily="34" charset="0"/>
              </a:rPr>
              <a:t>Vision (DRAFT):</a:t>
            </a:r>
            <a:endParaRPr lang="en-US" sz="1600" b="1" dirty="0">
              <a:solidFill>
                <a:prstClr val="black"/>
              </a:solidFill>
              <a:cs typeface="Arial" panose="020B0604020202020204" pitchFamily="34" charset="0"/>
            </a:endParaRPr>
          </a:p>
          <a:p>
            <a:pPr algn="ctr"/>
            <a:r>
              <a:rPr lang="en-US" sz="1600" dirty="0">
                <a:solidFill>
                  <a:prstClr val="black"/>
                </a:solidFill>
              </a:rPr>
              <a:t>DLRO produces </a:t>
            </a:r>
            <a:r>
              <a:rPr lang="en-US" sz="1600" b="1" i="1" dirty="0">
                <a:solidFill>
                  <a:prstClr val="black"/>
                </a:solidFill>
              </a:rPr>
              <a:t>Stewards </a:t>
            </a:r>
            <a:r>
              <a:rPr lang="en-US" sz="1600" b="1" i="1">
                <a:solidFill>
                  <a:prstClr val="black"/>
                </a:solidFill>
              </a:rPr>
              <a:t>of the Profession </a:t>
            </a:r>
            <a:r>
              <a:rPr lang="en-US" sz="1600" dirty="0">
                <a:solidFill>
                  <a:prstClr val="black"/>
                </a:solidFill>
              </a:rPr>
              <a:t>who can generate and maintain </a:t>
            </a:r>
            <a:r>
              <a:rPr lang="en-US" sz="1600" b="1" i="1" dirty="0">
                <a:solidFill>
                  <a:prstClr val="black"/>
                </a:solidFill>
              </a:rPr>
              <a:t>combat power </a:t>
            </a:r>
            <a:r>
              <a:rPr lang="en-US" sz="1600" dirty="0">
                <a:solidFill>
                  <a:prstClr val="black"/>
                </a:solidFill>
              </a:rPr>
              <a:t>to provide </a:t>
            </a:r>
            <a:r>
              <a:rPr lang="en-US" sz="1600" b="1" i="1" dirty="0">
                <a:solidFill>
                  <a:prstClr val="black"/>
                </a:solidFill>
              </a:rPr>
              <a:t>options </a:t>
            </a:r>
            <a:r>
              <a:rPr lang="en-US" sz="1600" dirty="0">
                <a:solidFill>
                  <a:prstClr val="black"/>
                </a:solidFill>
              </a:rPr>
              <a:t>for Combatant Commanders in LSCO.</a:t>
            </a:r>
          </a:p>
        </p:txBody>
      </p:sp>
      <p:sp>
        <p:nvSpPr>
          <p:cNvPr id="24" name="TextBox 23"/>
          <p:cNvSpPr txBox="1"/>
          <p:nvPr/>
        </p:nvSpPr>
        <p:spPr>
          <a:xfrm>
            <a:off x="6053555" y="2947369"/>
            <a:ext cx="2756596" cy="400110"/>
          </a:xfrm>
          <a:prstGeom prst="rect">
            <a:avLst/>
          </a:prstGeom>
          <a:noFill/>
        </p:spPr>
        <p:txBody>
          <a:bodyPr wrap="square" rtlCol="0">
            <a:spAutoFit/>
          </a:bodyPr>
          <a:lstStyle/>
          <a:p>
            <a:pPr algn="ctr"/>
            <a:r>
              <a:rPr lang="en-US" sz="2000" b="1" dirty="0">
                <a:solidFill>
                  <a:prstClr val="black"/>
                </a:solidFill>
                <a:effectLst>
                  <a:outerShdw blurRad="38100" dist="38100" dir="2700000" algn="tl">
                    <a:srgbClr val="000000">
                      <a:alpha val="43137"/>
                    </a:srgbClr>
                  </a:outerShdw>
                </a:effectLst>
                <a:cs typeface="Arial" panose="020B0604020202020204" pitchFamily="34" charset="0"/>
              </a:rPr>
              <a:t>DLRO OP FRAMEWORK</a:t>
            </a:r>
          </a:p>
        </p:txBody>
      </p:sp>
      <p:cxnSp>
        <p:nvCxnSpPr>
          <p:cNvPr id="3" name="Straight Connector 2"/>
          <p:cNvCxnSpPr/>
          <p:nvPr/>
        </p:nvCxnSpPr>
        <p:spPr>
          <a:xfrm flipH="1">
            <a:off x="499593" y="6180607"/>
            <a:ext cx="770923" cy="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7" idx="2"/>
          </p:cNvCxnSpPr>
          <p:nvPr/>
        </p:nvCxnSpPr>
        <p:spPr>
          <a:xfrm>
            <a:off x="514666" y="5613366"/>
            <a:ext cx="2178" cy="56724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a:endCxn id="7" idx="0"/>
          </p:cNvCxnSpPr>
          <p:nvPr/>
        </p:nvCxnSpPr>
        <p:spPr>
          <a:xfrm>
            <a:off x="514666" y="3934754"/>
            <a:ext cx="0" cy="103228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96327" y="4967035"/>
            <a:ext cx="836678" cy="646331"/>
          </a:xfrm>
          <a:prstGeom prst="rect">
            <a:avLst/>
          </a:prstGeom>
          <a:noFill/>
          <a:ln w="28575">
            <a:solidFill>
              <a:schemeClr val="tx1"/>
            </a:solidFill>
          </a:ln>
        </p:spPr>
        <p:txBody>
          <a:bodyPr wrap="square" rtlCol="0">
            <a:spAutoFit/>
          </a:bodyPr>
          <a:lstStyle/>
          <a:p>
            <a:pPr algn="ctr"/>
            <a:r>
              <a:rPr lang="en-US" sz="1200" b="1" dirty="0"/>
              <a:t>DLRO Feedback</a:t>
            </a:r>
          </a:p>
          <a:p>
            <a:pPr algn="ctr"/>
            <a:r>
              <a:rPr lang="en-US" sz="1200" b="1" dirty="0"/>
              <a:t>Loop</a:t>
            </a:r>
          </a:p>
        </p:txBody>
      </p:sp>
      <p:cxnSp>
        <p:nvCxnSpPr>
          <p:cNvPr id="17" name="Straight Arrow Connector 16"/>
          <p:cNvCxnSpPr/>
          <p:nvPr/>
        </p:nvCxnSpPr>
        <p:spPr>
          <a:xfrm>
            <a:off x="514666" y="3952006"/>
            <a:ext cx="764406" cy="3543"/>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520745" y="4682413"/>
            <a:ext cx="764591" cy="6419"/>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9199452" y="2933920"/>
            <a:ext cx="2756596" cy="400110"/>
          </a:xfrm>
          <a:prstGeom prst="rect">
            <a:avLst/>
          </a:prstGeom>
          <a:noFill/>
        </p:spPr>
        <p:txBody>
          <a:bodyPr wrap="square" rtlCol="0">
            <a:spAutoFit/>
          </a:bodyPr>
          <a:lstStyle/>
          <a:p>
            <a:pPr algn="ctr"/>
            <a:r>
              <a:rPr lang="en-US" sz="2000" b="1" dirty="0">
                <a:solidFill>
                  <a:prstClr val="black"/>
                </a:solidFill>
                <a:effectLst>
                  <a:outerShdw blurRad="38100" dist="38100" dir="2700000" algn="tl">
                    <a:srgbClr val="000000">
                      <a:alpha val="43137"/>
                    </a:srgbClr>
                  </a:outerShdw>
                </a:effectLst>
                <a:cs typeface="Arial" panose="020B0604020202020204" pitchFamily="34" charset="0"/>
              </a:rPr>
              <a:t>ENDSTATE</a:t>
            </a:r>
          </a:p>
        </p:txBody>
      </p:sp>
      <p:pic>
        <p:nvPicPr>
          <p:cNvPr id="19" name="Picture 18"/>
          <p:cNvPicPr>
            <a:picLocks noChangeAspect="1"/>
          </p:cNvPicPr>
          <p:nvPr/>
        </p:nvPicPr>
        <p:blipFill>
          <a:blip r:embed="rId2"/>
          <a:stretch>
            <a:fillRect/>
          </a:stretch>
        </p:blipFill>
        <p:spPr>
          <a:xfrm>
            <a:off x="9401573" y="3709419"/>
            <a:ext cx="2352354" cy="2604657"/>
          </a:xfrm>
          <a:prstGeom prst="rect">
            <a:avLst/>
          </a:prstGeom>
        </p:spPr>
      </p:pic>
      <p:pic>
        <p:nvPicPr>
          <p:cNvPr id="2" name="Picture 1"/>
          <p:cNvPicPr>
            <a:picLocks noChangeAspect="1"/>
          </p:cNvPicPr>
          <p:nvPr/>
        </p:nvPicPr>
        <p:blipFill>
          <a:blip r:embed="rId3"/>
          <a:stretch>
            <a:fillRect/>
          </a:stretch>
        </p:blipFill>
        <p:spPr>
          <a:xfrm>
            <a:off x="1278164" y="3593527"/>
            <a:ext cx="4243184" cy="2950720"/>
          </a:xfrm>
          <a:prstGeom prst="rect">
            <a:avLst/>
          </a:prstGeom>
        </p:spPr>
      </p:pic>
      <p:sp>
        <p:nvSpPr>
          <p:cNvPr id="18" name="TextBox 17"/>
          <p:cNvSpPr txBox="1"/>
          <p:nvPr/>
        </p:nvSpPr>
        <p:spPr>
          <a:xfrm>
            <a:off x="1866341" y="2947369"/>
            <a:ext cx="3066830" cy="400110"/>
          </a:xfrm>
          <a:prstGeom prst="rect">
            <a:avLst/>
          </a:prstGeom>
          <a:noFill/>
        </p:spPr>
        <p:txBody>
          <a:bodyPr wrap="square" rtlCol="0">
            <a:spAutoFit/>
          </a:bodyPr>
          <a:lstStyle/>
          <a:p>
            <a:r>
              <a:rPr lang="en-US" sz="2000" b="1" dirty="0">
                <a:solidFill>
                  <a:prstClr val="black"/>
                </a:solidFill>
                <a:effectLst>
                  <a:outerShdw blurRad="38100" dist="38100" dir="2700000" algn="tl">
                    <a:srgbClr val="000000">
                      <a:alpha val="43137"/>
                    </a:srgbClr>
                  </a:outerShdw>
                </a:effectLst>
                <a:cs typeface="Arial" panose="020B0604020202020204" pitchFamily="34" charset="0"/>
              </a:rPr>
              <a:t>DLRO LINES OF EFFORT</a:t>
            </a:r>
          </a:p>
        </p:txBody>
      </p:sp>
      <p:pic>
        <p:nvPicPr>
          <p:cNvPr id="6" name="Picture 5"/>
          <p:cNvPicPr>
            <a:picLocks noChangeAspect="1"/>
          </p:cNvPicPr>
          <p:nvPr/>
        </p:nvPicPr>
        <p:blipFill>
          <a:blip r:embed="rId4"/>
          <a:stretch>
            <a:fillRect/>
          </a:stretch>
        </p:blipFill>
        <p:spPr>
          <a:xfrm>
            <a:off x="5548830" y="3576641"/>
            <a:ext cx="3777087" cy="2870212"/>
          </a:xfrm>
          <a:prstGeom prst="rect">
            <a:avLst/>
          </a:prstGeom>
        </p:spPr>
      </p:pic>
    </p:spTree>
    <p:extLst>
      <p:ext uri="{BB962C8B-B14F-4D97-AF65-F5344CB8AC3E}">
        <p14:creationId xmlns:p14="http://schemas.microsoft.com/office/powerpoint/2010/main" val="3028193678"/>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637</TotalTime>
  <Words>94</Words>
  <Application>Microsoft Office PowerPoint</Application>
  <PresentationFormat>Widescreen</PresentationFormat>
  <Paragraphs>11</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1_Office Theme</vt:lpstr>
      <vt:lpstr>PowerPoint Presentation</vt:lpstr>
    </vt:vector>
  </TitlesOfParts>
  <Company>United States Army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DoD Admin</dc:creator>
  <cp:lastModifiedBy>Scott Carnes</cp:lastModifiedBy>
  <cp:revision>70</cp:revision>
  <cp:lastPrinted>2020-01-21T21:51:26Z</cp:lastPrinted>
  <dcterms:created xsi:type="dcterms:W3CDTF">2019-06-11T13:22:23Z</dcterms:created>
  <dcterms:modified xsi:type="dcterms:W3CDTF">2022-08-18T20:21:10Z</dcterms:modified>
</cp:coreProperties>
</file>